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3" r:id="rId14"/>
    <p:sldId id="293" r:id="rId15"/>
    <p:sldId id="301" r:id="rId16"/>
    <p:sldId id="302" r:id="rId17"/>
    <p:sldId id="296" r:id="rId18"/>
    <p:sldId id="314" r:id="rId19"/>
    <p:sldId id="295" r:id="rId20"/>
    <p:sldId id="316" r:id="rId21"/>
    <p:sldId id="294" r:id="rId22"/>
    <p:sldId id="304" r:id="rId23"/>
    <p:sldId id="305" r:id="rId24"/>
    <p:sldId id="306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(2023-??-??),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for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Closures</a:t>
            </a:r>
            <a:br>
              <a:rPr lang="de-DE" dirty="0"/>
            </a:br>
            <a:r>
              <a:rPr lang="de-DE" dirty="0"/>
              <a:t>Partial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</a:t>
            </a:r>
            <a:br>
              <a:rPr lang="en-US" dirty="0"/>
            </a:br>
            <a:r>
              <a:rPr lang="en-US" dirty="0"/>
              <a:t>The “problem” with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2426</TotalTime>
  <Words>564</Words>
  <Application>Microsoft Macintosh PowerPoint</Application>
  <PresentationFormat>Widescreen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Consolas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for performance</vt:lpstr>
      <vt:lpstr>Pure functions Advantages</vt:lpstr>
      <vt:lpstr>Functional programming</vt:lpstr>
      <vt:lpstr>Functional programming (FP) Definition</vt:lpstr>
      <vt:lpstr>Functional programming (FP) Pattern matching</vt:lpstr>
      <vt:lpstr>Closures</vt:lpstr>
      <vt:lpstr>Closures Partial application</vt:lpstr>
      <vt:lpstr>Examples</vt:lpstr>
      <vt:lpstr>Sidebar The “problem” with FP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39</cp:revision>
  <dcterms:created xsi:type="dcterms:W3CDTF">2023-01-20T23:10:00Z</dcterms:created>
  <dcterms:modified xsi:type="dcterms:W3CDTF">2023-07-02T02:05:00Z</dcterms:modified>
</cp:coreProperties>
</file>